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865" autoAdjust="0"/>
  </p:normalViewPr>
  <p:slideViewPr>
    <p:cSldViewPr snapToGrid="0">
      <p:cViewPr varScale="1">
        <p:scale>
          <a:sx n="63" d="100"/>
          <a:sy n="63" d="100"/>
        </p:scale>
        <p:origin x="76" y="2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3" cy="35195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3" y="0"/>
            <a:ext cx="4029283" cy="35195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EEEDFDA0-1A02-4BFF-B38A-AA5EFD3F902D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5"/>
            <a:ext cx="4029283" cy="351958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3" y="6658445"/>
            <a:ext cx="4029283" cy="351958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A676C2B0-CA43-4649-92E3-FAE2678F1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502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51739"/>
          </a:xfrm>
          <a:prstGeom prst="rect">
            <a:avLst/>
          </a:prstGeom>
        </p:spPr>
        <p:txBody>
          <a:bodyPr vert="horz" lIns="93164" tIns="46581" rIns="93164" bIns="465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10" y="0"/>
            <a:ext cx="4028440" cy="351739"/>
          </a:xfrm>
          <a:prstGeom prst="rect">
            <a:avLst/>
          </a:prstGeom>
        </p:spPr>
        <p:txBody>
          <a:bodyPr vert="horz" lIns="93164" tIns="46581" rIns="93164" bIns="46581" rtlCol="0"/>
          <a:lstStyle>
            <a:lvl1pPr algn="r">
              <a:defRPr sz="1200"/>
            </a:lvl1pPr>
          </a:lstStyle>
          <a:p>
            <a:fld id="{9D663685-C0ED-4CDB-80C4-4B5514B99BB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1" rIns="93164" bIns="465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6"/>
          </a:xfrm>
          <a:prstGeom prst="rect">
            <a:avLst/>
          </a:prstGeom>
        </p:spPr>
        <p:txBody>
          <a:bodyPr vert="horz" lIns="93164" tIns="46581" rIns="93164" bIns="4658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665"/>
            <a:ext cx="4028440" cy="351738"/>
          </a:xfrm>
          <a:prstGeom prst="rect">
            <a:avLst/>
          </a:prstGeom>
        </p:spPr>
        <p:txBody>
          <a:bodyPr vert="horz" lIns="93164" tIns="46581" rIns="93164" bIns="465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10" y="6658665"/>
            <a:ext cx="4028440" cy="351738"/>
          </a:xfrm>
          <a:prstGeom prst="rect">
            <a:avLst/>
          </a:prstGeom>
        </p:spPr>
        <p:txBody>
          <a:bodyPr vert="horz" lIns="93164" tIns="46581" rIns="93164" bIns="46581" rtlCol="0" anchor="b"/>
          <a:lstStyle>
            <a:lvl1pPr algn="r">
              <a:defRPr sz="1200"/>
            </a:lvl1pPr>
          </a:lstStyle>
          <a:p>
            <a:fld id="{99C09FF7-93E6-4DA3-ACA1-B6869B789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593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C801-2F0A-424F-BF60-50139F250BA4}" type="datetime2">
              <a:rPr lang="en-US" smtClean="0"/>
              <a:t>Thursday, March 27,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6D22-56EC-44EB-A285-6771B8D1F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42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A824-A7FA-44E3-AD39-2B8436BAB35F}" type="datetime2">
              <a:rPr lang="en-US" smtClean="0"/>
              <a:t>Thursday, March 27,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6D22-56EC-44EB-A285-6771B8D1F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0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D626-70C8-49EC-9F12-6BE3662E5469}" type="datetime2">
              <a:rPr lang="en-US" smtClean="0"/>
              <a:t>Thursday, March 27,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6D22-56EC-44EB-A285-6771B8D1F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4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0D2F-1136-4C60-9FF8-CBA2A9BF6CD9}" type="datetime2">
              <a:rPr lang="en-US" smtClean="0"/>
              <a:t>Thursday, March 27,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6D22-56EC-44EB-A285-6771B8D1F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978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9757-8455-4BF8-886C-428A35DF237D}" type="datetime2">
              <a:rPr lang="en-US" smtClean="0"/>
              <a:t>Thursday, March 27,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6D22-56EC-44EB-A285-6771B8D1F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879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2B52-A59C-4D21-A9A2-D579A11FE1E5}" type="datetime2">
              <a:rPr lang="en-US" smtClean="0"/>
              <a:t>Thursday, March 27, 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6D22-56EC-44EB-A285-6771B8D1F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96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2974-BF40-492A-84B2-BBF190F1BF5D}" type="datetime2">
              <a:rPr lang="en-US" smtClean="0"/>
              <a:t>Thursday, March 27, 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6D22-56EC-44EB-A285-6771B8D1F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4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C3887-D64D-4811-9EC9-1B1134F193E7}" type="datetime2">
              <a:rPr lang="en-US" smtClean="0"/>
              <a:t>Thursday, March 27, 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6D22-56EC-44EB-A285-6771B8D1F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95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844C-0D82-4A46-ADC5-7D9716AB8810}" type="datetime2">
              <a:rPr lang="en-US" smtClean="0"/>
              <a:t>Thursday, March 27, 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6D22-56EC-44EB-A285-6771B8D1F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8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EED6-0CC9-4969-80CB-F3F8282479AD}" type="datetime2">
              <a:rPr lang="en-US" smtClean="0"/>
              <a:t>Thursday, March 27, 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6D22-56EC-44EB-A285-6771B8D1F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88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4F732-A909-4108-8E8D-282BC902B33F}" type="datetime2">
              <a:rPr lang="en-US" smtClean="0"/>
              <a:t>Thursday, March 27, 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6D22-56EC-44EB-A285-6771B8D1F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44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E1826-4B65-44CB-B625-AC88F0ACC4CF}" type="datetime2">
              <a:rPr lang="en-US" smtClean="0"/>
              <a:t>Thursday, March 27,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E6D22-56EC-44EB-A285-6771B8D1F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493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7355" y="867508"/>
            <a:ext cx="912836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Fairhaven Revenue Sources</a:t>
            </a: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30400" y="2860431"/>
            <a:ext cx="6623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1.) Tax Levy 2026  </a:t>
            </a:r>
            <a:r>
              <a:rPr lang="en-US" b="1" dirty="0">
                <a:solidFill>
                  <a:schemeClr val="accent1"/>
                </a:solidFill>
              </a:rPr>
              <a:t>Real Estate and Personal Property Taxes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30400" y="3622248"/>
            <a:ext cx="6729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2.) State Aid 2026 </a:t>
            </a:r>
            <a:r>
              <a:rPr lang="en-US" b="1" dirty="0">
                <a:solidFill>
                  <a:schemeClr val="accent1"/>
                </a:solidFill>
              </a:rPr>
              <a:t>Cherry Sheet Revenues and Assessments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30400" y="4384065"/>
            <a:ext cx="9644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3.) Local Receipts 2026 </a:t>
            </a:r>
            <a:r>
              <a:rPr lang="en-US" b="1" dirty="0">
                <a:solidFill>
                  <a:schemeClr val="accent1"/>
                </a:solidFill>
              </a:rPr>
              <a:t>Excise Tax, Meals Tax, Inspection Fees, Fines and Interest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30400" y="5145882"/>
            <a:ext cx="10456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4.) Available Funds 2026 </a:t>
            </a:r>
            <a:r>
              <a:rPr lang="en-US" b="1" dirty="0">
                <a:solidFill>
                  <a:schemeClr val="accent1"/>
                </a:solidFill>
              </a:rPr>
              <a:t>Free Cash, Stabilization, Overlay and Unused Account Balances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6D22-56EC-44EB-A285-6771B8D1F5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70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6D22-56EC-44EB-A285-6771B8D1F501}" type="slidenum">
              <a:rPr lang="en-US" smtClean="0"/>
              <a:t>2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EF12527-F3ED-5943-8E68-878B60E9E6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8525" y="1130300"/>
            <a:ext cx="7854950" cy="4597400"/>
          </a:xfrm>
          <a:prstGeom prst="rect">
            <a:avLst/>
          </a:prstGeom>
          <a:effectLst>
            <a:glow rad="254000">
              <a:schemeClr val="tx1"/>
            </a:glow>
            <a:outerShdw blurRad="50800" dist="50800" dir="5400000" algn="ctr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1057564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6D22-56EC-44EB-A285-6771B8D1F501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25E368-D5E0-2DF2-1B74-271DFFC42D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9625" y="3330575"/>
            <a:ext cx="412750" cy="1968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461C2EC-447E-0990-A62B-B871FEF913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2143125"/>
            <a:ext cx="8534400" cy="2571750"/>
          </a:xfrm>
          <a:prstGeom prst="rect">
            <a:avLst/>
          </a:prstGeom>
          <a:effectLst>
            <a:glow rad="254000">
              <a:schemeClr val="tx1"/>
            </a:glow>
          </a:effectLst>
        </p:spPr>
      </p:pic>
    </p:spTree>
    <p:extLst>
      <p:ext uri="{BB962C8B-B14F-4D97-AF65-F5344CB8AC3E}">
        <p14:creationId xmlns:p14="http://schemas.microsoft.com/office/powerpoint/2010/main" val="2092934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6D22-56EC-44EB-A285-6771B8D1F501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54623B5-98FB-49DA-C136-D91E1E944A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422" y="327810"/>
            <a:ext cx="8037664" cy="6230470"/>
          </a:xfrm>
          <a:prstGeom prst="rect">
            <a:avLst/>
          </a:prstGeom>
          <a:effectLst>
            <a:glow rad="254000">
              <a:schemeClr val="tx1"/>
            </a:glow>
          </a:effectLst>
        </p:spPr>
      </p:pic>
    </p:spTree>
    <p:extLst>
      <p:ext uri="{BB962C8B-B14F-4D97-AF65-F5344CB8AC3E}">
        <p14:creationId xmlns:p14="http://schemas.microsoft.com/office/powerpoint/2010/main" val="1261861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6D22-56EC-44EB-A285-6771B8D1F501}" type="slidenum">
              <a:rPr lang="en-US" smtClean="0"/>
              <a:t>5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9E9994C-7E66-FA26-49D0-D603805B29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675" y="2419350"/>
            <a:ext cx="9010650" cy="2019300"/>
          </a:xfrm>
          <a:prstGeom prst="rect">
            <a:avLst/>
          </a:prstGeom>
          <a:effectLst>
            <a:glow rad="254000">
              <a:schemeClr val="tx1"/>
            </a:glow>
          </a:effectLst>
        </p:spPr>
      </p:pic>
    </p:spTree>
    <p:extLst>
      <p:ext uri="{BB962C8B-B14F-4D97-AF65-F5344CB8AC3E}">
        <p14:creationId xmlns:p14="http://schemas.microsoft.com/office/powerpoint/2010/main" val="1150404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6D22-56EC-44EB-A285-6771B8D1F501}" type="slidenum">
              <a:rPr lang="en-US" smtClean="0"/>
              <a:t>6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BB1D163-E194-52E9-DAC0-F2CD207ED5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925" y="765175"/>
            <a:ext cx="10598150" cy="5327650"/>
          </a:xfrm>
          <a:prstGeom prst="rect">
            <a:avLst/>
          </a:prstGeom>
          <a:effectLst>
            <a:glow rad="254000">
              <a:schemeClr val="tx1"/>
            </a:glow>
          </a:effectLst>
        </p:spPr>
      </p:pic>
    </p:spTree>
    <p:extLst>
      <p:ext uri="{BB962C8B-B14F-4D97-AF65-F5344CB8AC3E}">
        <p14:creationId xmlns:p14="http://schemas.microsoft.com/office/powerpoint/2010/main" val="1245448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6D22-56EC-44EB-A285-6771B8D1F501}" type="slidenum">
              <a:rPr lang="en-US" smtClean="0"/>
              <a:t>7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E1227C4-F4BB-E7D0-DE04-37E8048BA5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5275" y="1314450"/>
            <a:ext cx="9061450" cy="4229100"/>
          </a:xfrm>
          <a:prstGeom prst="rect">
            <a:avLst/>
          </a:prstGeom>
          <a:effectLst>
            <a:glow rad="254000">
              <a:schemeClr val="tx1"/>
            </a:glow>
          </a:effectLst>
        </p:spPr>
      </p:pic>
    </p:spTree>
    <p:extLst>
      <p:ext uri="{BB962C8B-B14F-4D97-AF65-F5344CB8AC3E}">
        <p14:creationId xmlns:p14="http://schemas.microsoft.com/office/powerpoint/2010/main" val="1695793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6D22-56EC-44EB-A285-6771B8D1F501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4914FE-221A-CE22-5741-B47A9C19D3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6250" y="2235200"/>
            <a:ext cx="8699500" cy="2387600"/>
          </a:xfrm>
          <a:prstGeom prst="rect">
            <a:avLst/>
          </a:prstGeom>
          <a:effectLst>
            <a:glow rad="254000">
              <a:schemeClr val="tx1"/>
            </a:glow>
          </a:effectLst>
        </p:spPr>
      </p:pic>
    </p:spTree>
    <p:extLst>
      <p:ext uri="{BB962C8B-B14F-4D97-AF65-F5344CB8AC3E}">
        <p14:creationId xmlns:p14="http://schemas.microsoft.com/office/powerpoint/2010/main" val="1725226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6D22-56EC-44EB-A285-6771B8D1F501}" type="slidenum">
              <a:rPr lang="en-US" smtClean="0"/>
              <a:t>9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588D036-76A2-A9FA-D4E0-DA04BFCCE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0" y="971550"/>
            <a:ext cx="8953500" cy="4914900"/>
          </a:xfrm>
          <a:prstGeom prst="rect">
            <a:avLst/>
          </a:prstGeom>
          <a:effectLst>
            <a:glow rad="254000">
              <a:schemeClr val="tx1"/>
            </a:glow>
          </a:effectLst>
        </p:spPr>
      </p:pic>
    </p:spTree>
    <p:extLst>
      <p:ext uri="{BB962C8B-B14F-4D97-AF65-F5344CB8AC3E}">
        <p14:creationId xmlns:p14="http://schemas.microsoft.com/office/powerpoint/2010/main" val="2823784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2623</TotalTime>
  <Words>65</Words>
  <Application>Microsoft Office PowerPoint</Application>
  <PresentationFormat>Widescreen</PresentationFormat>
  <Paragraphs>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FOXDC12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Samia</dc:creator>
  <cp:lastModifiedBy>George Samia</cp:lastModifiedBy>
  <cp:revision>456</cp:revision>
  <cp:lastPrinted>2025-03-27T16:51:55Z</cp:lastPrinted>
  <dcterms:created xsi:type="dcterms:W3CDTF">2020-03-10T13:04:53Z</dcterms:created>
  <dcterms:modified xsi:type="dcterms:W3CDTF">2025-03-27T17:00:52Z</dcterms:modified>
</cp:coreProperties>
</file>